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15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27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93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441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59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0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79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59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693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02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85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21982-E191-4634-AF1E-CDA38F24A182}" type="datetimeFigureOut">
              <a:rPr lang="ru-RU" smtClean="0"/>
              <a:t>05.09.2025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FAD66-B490-4706-93D5-1546D5A3AA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51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Типовой бот для прохождения полосы </a:t>
            </a:r>
            <a:r>
              <a:rPr lang="ru-RU" dirty="0" err="1" smtClean="0"/>
              <a:t>препядствий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Б04 - 408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100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Шагающие роботы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13" y="156064"/>
            <a:ext cx="4433358" cy="30692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267" y="3539066"/>
            <a:ext cx="4749340" cy="31617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8558"/>
          <a:stretch/>
        </p:blipFill>
        <p:spPr>
          <a:xfrm>
            <a:off x="5842000" y="107983"/>
            <a:ext cx="1855377" cy="3431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32500" t="-5334" r="5729" b="5334"/>
          <a:stretch/>
        </p:blipFill>
        <p:spPr>
          <a:xfrm>
            <a:off x="3817537" y="3679829"/>
            <a:ext cx="3088369" cy="28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4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Прыгающие роботы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484" y="1506572"/>
            <a:ext cx="6289524" cy="25142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88" y="3314271"/>
            <a:ext cx="4889962" cy="29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54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Ползающие роботы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171" y="275172"/>
            <a:ext cx="4330584" cy="27028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389" y="3256246"/>
            <a:ext cx="4449560" cy="33405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43" y="3397224"/>
            <a:ext cx="4167447" cy="277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Гибридные роботы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93" y="233240"/>
            <a:ext cx="5811376" cy="15893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065" y="1581724"/>
            <a:ext cx="4498629" cy="27975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065" y="4138429"/>
            <a:ext cx="4006735" cy="271957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71" y="2980500"/>
            <a:ext cx="3017782" cy="37249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12147" b="15981"/>
          <a:stretch/>
        </p:blipFill>
        <p:spPr>
          <a:xfrm rot="16200000">
            <a:off x="228181" y="2347036"/>
            <a:ext cx="3738644" cy="358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82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17</Words>
  <Application>Microsoft Office PowerPoint</Application>
  <PresentationFormat>Широкоэкранный</PresentationFormat>
  <Paragraphs>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Типовой бот для прохождения полосы препядствий</vt:lpstr>
      <vt:lpstr>Шагающие роботы</vt:lpstr>
      <vt:lpstr>Прыгающие роботы</vt:lpstr>
      <vt:lpstr>Ползающие роботы</vt:lpstr>
      <vt:lpstr>Гибридные роботы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Типовой бот для прохождения полосы препядствий</dc:title>
  <dc:creator>user2</dc:creator>
  <cp:lastModifiedBy>user2</cp:lastModifiedBy>
  <cp:revision>6</cp:revision>
  <dcterms:created xsi:type="dcterms:W3CDTF">2025-09-05T13:10:13Z</dcterms:created>
  <dcterms:modified xsi:type="dcterms:W3CDTF">2025-09-05T14:02:25Z</dcterms:modified>
</cp:coreProperties>
</file>